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0" r:id="rId7"/>
    <p:sldId id="262" r:id="rId8"/>
    <p:sldId id="268" r:id="rId9"/>
    <p:sldId id="259" r:id="rId10"/>
    <p:sldId id="271" r:id="rId11"/>
    <p:sldId id="263" r:id="rId12"/>
    <p:sldId id="272" r:id="rId13"/>
    <p:sldId id="273" r:id="rId14"/>
    <p:sldId id="264" r:id="rId15"/>
    <p:sldId id="265" r:id="rId16"/>
    <p:sldId id="269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81"/>
  </p:normalViewPr>
  <p:slideViewPr>
    <p:cSldViewPr snapToGrid="0" snapToObjects="1">
      <p:cViewPr varScale="1">
        <p:scale>
          <a:sx n="90" d="100"/>
          <a:sy n="90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39ED-D894-7447-A8C6-5F1CFE8C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F67E2-6DBC-8F46-B2DF-4B2850C36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45BA2-F72A-C745-BE55-FFA11C49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79448-15B8-F94E-8C94-D52EBDF14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100C0-6E43-B443-9CEA-2E14EC28C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2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FCA4-9353-6F4F-8DA6-A49ECD03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94F3EC-1181-4744-AD6C-6FCAB3420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71537-C7A8-0A42-B639-8F204E36D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0256D-3181-824A-92FF-EE74D203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E87D3-DEC4-5141-B469-091E0C53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4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F3FE6-3484-8243-A174-9A7CF5BE3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95DDFE-74BC-1243-B5B4-F46E5F29B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ED73C-1089-C446-83F0-9D943D83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35F2A-6C70-5F42-BEC4-6B2D1EB2D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752D5-2E5C-F949-B16B-B3746168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86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0E90-7C56-3B48-AC2C-31E40F20C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C169-4346-DC4F-9266-19F225C0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F5D8E-6C3F-0249-9AA6-5D15D84B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A4B57-6B4F-7D47-AFE1-9272D343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494BA-4C04-7E40-AB74-6C1F647D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1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06E2-E323-DD42-82E7-3321F9EA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18FE2-98AC-7B48-8DF5-5C02E5360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4B7D-2F48-F342-83A2-B748C16B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E516A-E158-2F4D-88B6-22F8F313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BC92D-DAF0-B64D-800E-B384BDA2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6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8D3E-35A4-014D-8C1E-F71DBF57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390F7-A670-2949-9959-62A60764A8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7D570-4AC8-CE47-A862-C6B48F5BD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F9E9C-E441-7F4E-8C12-2A88509E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FD81-4A0A-F84D-8D6D-FA3EBDC2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08B67-D0F4-0142-9D7C-CFC0F0A0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4803-95C9-F84B-8CE2-77F5BC290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90F3C-B17F-B341-AAE4-9D15DF6F1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75D37-301C-884A-987E-FEA2EFA17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EC8FF-B3C5-8041-B7F3-AD10CDD17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81F3E-6629-9E47-9C56-F0A088D95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A261C-7908-674C-A7A1-2C5F053F7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34356C-C836-6743-8EF3-DFEE94A5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B64F9-5E4C-3746-BF92-2190B49A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8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8A97-C1BB-FC4D-92F7-4B5E789B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22014-C1E7-9E45-93B3-910FF5D9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1F2F8-5672-C140-B4F8-DEB378E8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13D14-1EC7-4943-B268-F886CFDC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0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599EC-C070-6446-B449-DD40DB45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3DA07-8ACE-9A42-82E9-17D72F741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B0D12-4EAA-7D4C-B2C1-395419D3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7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3918-8409-634D-951F-AD7DDBB4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29508-6908-384D-B21F-F83872D4B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B1886-09B0-5542-A03D-F759F6EB4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73990-085B-DB4B-8342-C0F45F2B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A28FF-0496-3A41-AE70-01E3D340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75445-D4F3-424B-AB3A-D6C63D17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2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1503-3E99-164B-9A51-73699660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E5967-25FD-DD46-AD5A-A5A75EC42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4BAE9-9D40-5340-B77B-831E044A1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A28E4-B75C-5A4E-AC40-E22045B88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9A276-333B-3D47-9571-83140202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34B6D-C75E-3242-9CC0-F5915AF1D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F7DB0-F2D5-9842-B084-5BFA9FDD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A1571-9ECB-9446-90EB-0D1B2E1C1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36329-A528-9742-8BAD-10659C4ABF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F940C-E2E4-A74B-931F-9CEE5FBDA650}" type="datetimeFigureOut">
              <a:rPr lang="en-US" smtClean="0"/>
              <a:t>10/2/20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73D60-98E5-D246-85C7-202D73DE2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303C1-E1A5-F647-BEC9-D0980FCF9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E46B7-C854-FB43-81E8-85941D490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age.googleapis.com/deepmind-media/UCLxDeepMind_2020/L7%20-%20UCLxDeepMind%20DL2020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BF0EF-F3BE-3249-8200-189B727BF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Getting Started with NLP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DA266-640F-4540-9180-5F3EAA8CA9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Raghav Bali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6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C966C-1374-2940-A57E-C7034531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Language and Its Complexities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F4D-8BFB-304D-A3A5-CC837B87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IN" dirty="0"/>
              <a:t>How can we represent text for different language related tasks?</a:t>
            </a:r>
            <a:r>
              <a:rPr lang="en-IN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3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1206-A2C6-4744-A46B-F6E7923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05F1-791C-4140-BE1F-ADB5751B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A940C-40D7-FE4D-938D-7A50662B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6134"/>
            <a:ext cx="10023676" cy="38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4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1206-A2C6-4744-A46B-F6E7923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05F1-791C-4140-BE1F-ADB5751B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CC3DA-E9B5-E342-9FE5-1BB6511B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424"/>
            <a:ext cx="12192000" cy="625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05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1206-A2C6-4744-A46B-F6E79236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05F1-791C-4140-BE1F-ADB5751B0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F69AC-0FEF-BC42-BB5E-547D84F1C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74"/>
            <a:ext cx="12192000" cy="63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90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B6EFF-AA1D-0F47-9C16-A6920616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8335-3402-624B-ACCA-EA8455A29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7872-A6D3-214F-B033-71EC7572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and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79B4-AD81-1043-B06C-B3B5EF5E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Words are not discrete symbols -&gt; context is important</a:t>
            </a:r>
          </a:p>
          <a:p>
            <a:r>
              <a:rPr lang="en-US" dirty="0"/>
              <a:t>Interactions may or may-not be local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2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7872-A6D3-214F-B033-71EC7572C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and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79B4-AD81-1043-B06C-B3B5EF5E5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is all you need</a:t>
            </a:r>
          </a:p>
          <a:p>
            <a:r>
              <a:rPr lang="en-US" dirty="0"/>
              <a:t>Transformers</a:t>
            </a:r>
          </a:p>
          <a:p>
            <a:r>
              <a:rPr lang="en-US" dirty="0"/>
              <a:t>BERT and its Friends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00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F10E-DB9E-F341-A61E-43759934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Stay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903F8-9432-AD42-A7D4-D5E81570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</a:t>
            </a:r>
          </a:p>
          <a:p>
            <a:r>
              <a:rPr lang="en-US"/>
              <a:t>GitHub</a:t>
            </a:r>
            <a:endParaRPr lang="en-US" dirty="0"/>
          </a:p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923488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4E4F-A099-7F4E-9A39-625B987EB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15647-5971-014B-8A2B-6B29A2573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https://storage.googleapis.com/deepmind-media/UCLxDeepMind_2020/L7%20-%20UCLxDeepMind%20DL2020.pdf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241E7-88BA-A447-9B77-5737A241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B0F00-D58A-7240-AFFD-2BCD54C88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Language and Its Complexities</a:t>
            </a:r>
          </a:p>
          <a:p>
            <a:r>
              <a:rPr lang="en-US" dirty="0"/>
              <a:t>What is NLP</a:t>
            </a:r>
          </a:p>
          <a:p>
            <a:r>
              <a:rPr lang="en-US" dirty="0"/>
              <a:t>Why do we need NLP</a:t>
            </a:r>
          </a:p>
          <a:p>
            <a:r>
              <a:rPr lang="en-US" dirty="0"/>
              <a:t>Applications</a:t>
            </a:r>
          </a:p>
          <a:p>
            <a:r>
              <a:rPr lang="en-US" dirty="0"/>
              <a:t>NLP Workflows</a:t>
            </a:r>
          </a:p>
          <a:p>
            <a:r>
              <a:rPr lang="en-US" dirty="0"/>
              <a:t>Quick Hands-on</a:t>
            </a:r>
          </a:p>
          <a:p>
            <a:r>
              <a:rPr lang="en-US" dirty="0"/>
              <a:t>Brief : NLP &amp;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2836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612A-08B4-0F4D-A17C-5D58FADE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Raghav Bali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5696D-9592-1647-AAD8-7008FDA3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Optum</a:t>
            </a:r>
          </a:p>
          <a:p>
            <a:r>
              <a:rPr lang="en-US" dirty="0"/>
              <a:t>Springboard</a:t>
            </a:r>
          </a:p>
          <a:p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336164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6699-323A-3F41-B0F3-23D1C35B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4702-E15E-C84B-A553-D672B595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Intersection of Linguistics, Computer Science and AI</a:t>
            </a:r>
          </a:p>
          <a:p>
            <a:r>
              <a:rPr lang="en-US" dirty="0"/>
              <a:t>Train Algorithms to process, analyze, understand and model large amounts of natural language data</a:t>
            </a:r>
          </a:p>
        </p:txBody>
      </p:sp>
    </p:spTree>
    <p:extLst>
      <p:ext uri="{BB962C8B-B14F-4D97-AF65-F5344CB8AC3E}">
        <p14:creationId xmlns:p14="http://schemas.microsoft.com/office/powerpoint/2010/main" val="414969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42E9-CDD2-4C44-B9A4-1D72151E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NLP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38236-7396-954E-99F2-3926725C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" y="1413559"/>
            <a:ext cx="5767179" cy="298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02A6B-C74F-B443-BF0E-EC0F529C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811" y="1274603"/>
            <a:ext cx="5141648" cy="266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6B1477-7A17-F849-BDBB-BABE22167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405" y="3935392"/>
            <a:ext cx="6096000" cy="27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42E9-CDD2-4C44-B9A4-1D72151E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D5AC9-DB1F-B842-B541-34B40D941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656-5370-194D-862A-7DFFC9F9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2EB10-3280-9A40-9D75-C1E1629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76" y="1690688"/>
            <a:ext cx="8955027" cy="46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656-5370-194D-862A-7DFFC9F9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6F2B-2284-3E43-BF31-0C2DE583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DC55E-7B01-5244-BF7F-AAF72FCEA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204"/>
            <a:ext cx="12192000" cy="54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4C966C-1374-2940-A57E-C7034531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Language and Its Complexities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F4D-8BFB-304D-A3A5-CC837B87F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 fontScale="92500" lnSpcReduction="20000"/>
          </a:bodyPr>
          <a:lstStyle/>
          <a:p>
            <a:r>
              <a:rPr lang="en-IN" dirty="0"/>
              <a:t>Language is one of the most complex aspects of our existence. We use language to communicate our thoughts and choices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/>
              <a:t>Every language is defined with a list of characters called the alphabet, a vocabulary and a set of rules called grammar</a:t>
            </a:r>
            <a:r>
              <a:rPr lang="en-IN" dirty="0">
                <a:effectLst/>
              </a:rPr>
              <a:t> </a:t>
            </a:r>
          </a:p>
          <a:p>
            <a:r>
              <a:rPr lang="en-IN" dirty="0"/>
              <a:t>Languages are complex and have fuzzy grammatical rules and structures.</a:t>
            </a:r>
          </a:p>
          <a:p>
            <a:r>
              <a:rPr lang="en-IN" dirty="0"/>
              <a:t>Machine learning and deep learning algorithms in general work with numbers, matrices, vectors and so on</a:t>
            </a:r>
            <a:r>
              <a:rPr lang="en-IN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236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Getting Started with NLP</vt:lpstr>
      <vt:lpstr>Agenda</vt:lpstr>
      <vt:lpstr>Raghav Bali</vt:lpstr>
      <vt:lpstr>What is NLP</vt:lpstr>
      <vt:lpstr>Why do we need NLP</vt:lpstr>
      <vt:lpstr>Why do we need NLP</vt:lpstr>
      <vt:lpstr>Applications</vt:lpstr>
      <vt:lpstr>Applications</vt:lpstr>
      <vt:lpstr>Language and Its Complexities</vt:lpstr>
      <vt:lpstr>Language and Its Complexities</vt:lpstr>
      <vt:lpstr>NLP Workflows</vt:lpstr>
      <vt:lpstr>NLP Workflows</vt:lpstr>
      <vt:lpstr>NLP Workflows</vt:lpstr>
      <vt:lpstr>Quick Hands-on</vt:lpstr>
      <vt:lpstr>NLP and Deep Learning</vt:lpstr>
      <vt:lpstr>NLP and Deep Learning</vt:lpstr>
      <vt:lpstr>Let Us Stay Connected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NLP</dc:title>
  <dc:creator>Raghav Bali(MT2012108)</dc:creator>
  <cp:lastModifiedBy>Raghav Bali(MT2012108)</cp:lastModifiedBy>
  <cp:revision>5</cp:revision>
  <dcterms:created xsi:type="dcterms:W3CDTF">2020-10-02T08:14:21Z</dcterms:created>
  <dcterms:modified xsi:type="dcterms:W3CDTF">2020-10-02T08:32:52Z</dcterms:modified>
</cp:coreProperties>
</file>